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4"/>
  </p:sldMasterIdLst>
  <p:notesMasterIdLst>
    <p:notesMasterId r:id="rId12"/>
  </p:notesMasterIdLst>
  <p:handoutMasterIdLst>
    <p:handoutMasterId r:id="rId13"/>
  </p:handoutMasterIdLst>
  <p:sldIdLst>
    <p:sldId id="348" r:id="rId5"/>
    <p:sldId id="357" r:id="rId6"/>
    <p:sldId id="359" r:id="rId7"/>
    <p:sldId id="360" r:id="rId8"/>
    <p:sldId id="361" r:id="rId9"/>
    <p:sldId id="362" r:id="rId10"/>
    <p:sldId id="337" r:id="rId11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ÉRATEURS" id="{0B896E98-F45E-4768-8620-EDDF394BE181}">
          <p14:sldIdLst>
            <p14:sldId id="348"/>
            <p14:sldId id="357"/>
            <p14:sldId id="359"/>
            <p14:sldId id="360"/>
            <p14:sldId id="361"/>
            <p14:sldId id="362"/>
            <p14:sldId id="337"/>
          </p14:sldIdLst>
        </p14:section>
        <p14:section name="MÉTHODOLOGIE" id="{EB03BDE6-D677-4574-A7BF-9721F91BDEB8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howGuides="1">
      <p:cViewPr>
        <p:scale>
          <a:sx n="71" d="100"/>
          <a:sy n="71" d="100"/>
        </p:scale>
        <p:origin x="-2148" y="-1386"/>
      </p:cViewPr>
      <p:guideLst>
        <p:guide orient="horz" pos="1620"/>
        <p:guide orient="horz" pos="191"/>
        <p:guide orient="horz" pos="854"/>
        <p:guide orient="horz" pos="821"/>
        <p:guide orient="horz" pos="3049"/>
        <p:guide orient="horz" pos="3151"/>
        <p:guide pos="2880"/>
        <p:guide pos="476"/>
        <p:guide pos="5193"/>
        <p:guide pos="546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38" d="100"/>
          <a:sy n="38" d="100"/>
        </p:scale>
        <p:origin x="-2376" y="-7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D2F826-4D0F-4736-AA2A-2970FD15E846}" type="datetimeFigureOut">
              <a:rPr lang="fr-FR" smtClean="0"/>
              <a:t>17/11/2022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AAD6E3-884A-41AC-B408-A0006C834C4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1315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D680E798-53FF-4C51-A981-953463752515}" type="datetimeFigureOut">
              <a:rPr lang="fr-FR" smtClean="0"/>
              <a:pPr/>
              <a:t>17/11/2022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1B06CD8F-B7ED-4A05-9FB1-A01CC0EF02CC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1662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ver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4963500"/>
            <a:ext cx="180000" cy="180000"/>
          </a:xfrm>
          <a:ln>
            <a:solidFill>
              <a:schemeClr val="tx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/>
              <a:t>XX/XX/XXXX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0" y="4963500"/>
            <a:ext cx="180000" cy="180000"/>
          </a:xfrm>
          <a:ln>
            <a:solidFill>
              <a:schemeClr val="tx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0" y="0"/>
            <a:ext cx="180000" cy="180000"/>
          </a:xfrm>
          <a:ln>
            <a:solidFill>
              <a:schemeClr val="tx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326109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0" y="0"/>
            <a:ext cx="180000" cy="180000"/>
          </a:xfrm>
          <a:ln>
            <a:solidFill>
              <a:schemeClr val="tx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0000" y="2346046"/>
            <a:ext cx="8424000" cy="945784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 sz="3250" b="1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0" indent="0">
              <a:spcBef>
                <a:spcPts val="500"/>
              </a:spcBef>
              <a:spcAft>
                <a:spcPts val="0"/>
              </a:spcAft>
              <a:buNone/>
              <a:defRPr sz="1850"/>
            </a:lvl2pPr>
          </a:lstStyle>
          <a:p>
            <a:pPr lvl="0"/>
            <a:r>
              <a:rPr lang="fr-FR" dirty="0" smtClean="0"/>
              <a:t>Titre</a:t>
            </a:r>
          </a:p>
        </p:txBody>
      </p:sp>
      <p:sp>
        <p:nvSpPr>
          <p:cNvPr id="78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8108630" y="4783500"/>
            <a:ext cx="927866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750" b="1">
                <a:solidFill>
                  <a:schemeClr val="tx1"/>
                </a:solidFill>
              </a:defRPr>
            </a:lvl1pPr>
          </a:lstStyle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80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6948264" y="4783500"/>
            <a:ext cx="1146666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750" b="1">
                <a:solidFill>
                  <a:schemeClr val="tx1"/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81" name="Connecteur droit 80"/>
          <p:cNvCxnSpPr/>
          <p:nvPr userDrawn="1"/>
        </p:nvCxnSpPr>
        <p:spPr bwMode="gray">
          <a:xfrm>
            <a:off x="360000" y="4784400"/>
            <a:ext cx="8676496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Espace réservé du texte 84"/>
          <p:cNvSpPr>
            <a:spLocks noGrp="1"/>
          </p:cNvSpPr>
          <p:nvPr>
            <p:ph type="body" sz="quarter" idx="14" hasCustomPrompt="1"/>
          </p:nvPr>
        </p:nvSpPr>
        <p:spPr>
          <a:xfrm>
            <a:off x="684213" y="3292475"/>
            <a:ext cx="5759450" cy="935038"/>
          </a:xfrm>
        </p:spPr>
        <p:txBody>
          <a:bodyPr/>
          <a:lstStyle>
            <a:lvl2pPr marL="180000" indent="0">
              <a:buNone/>
              <a:defRPr/>
            </a:lvl2pPr>
          </a:lstStyle>
          <a:p>
            <a:pPr lvl="1"/>
            <a:r>
              <a:rPr lang="fr-FR" dirty="0" smtClean="0"/>
              <a:t>Sous-Titre ou Section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5" hasCustomPrompt="1"/>
          </p:nvPr>
        </p:nvSpPr>
        <p:spPr>
          <a:xfrm>
            <a:off x="3816392" y="4227934"/>
            <a:ext cx="1763712" cy="358775"/>
          </a:xfrm>
        </p:spPr>
        <p:txBody>
          <a:bodyPr anchor="ctr"/>
          <a:lstStyle>
            <a:lvl5pPr marL="0" indent="0" algn="ctr">
              <a:buNone/>
              <a:defRPr/>
            </a:lvl5pPr>
          </a:lstStyle>
          <a:p>
            <a:pPr lvl="4"/>
            <a:r>
              <a:rPr lang="fr-FR" dirty="0" smtClean="0"/>
              <a:t>&lt;auteur&gt;</a:t>
            </a:r>
            <a:endParaRPr lang="fr-F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00" y="280334"/>
            <a:ext cx="3219450" cy="1543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839045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pour une image  7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737999"/>
            <a:ext cx="9144000" cy="4166903"/>
          </a:xfrm>
          <a:solidFill>
            <a:schemeClr val="bg1">
              <a:lumMod val="85000"/>
            </a:schemeClr>
          </a:solidFill>
        </p:spPr>
        <p:txBody>
          <a:bodyPr tIns="1080000" anchor="ctr" anchorCtr="0"/>
          <a:lstStyle>
            <a:lvl1pPr algn="ctr">
              <a:defRPr cap="all" baseline="0"/>
            </a:lvl1pPr>
          </a:lstStyle>
          <a:p>
            <a:r>
              <a:rPr lang="fr-FR" dirty="0" smtClean="0"/>
              <a:t>Sélectionner l’icône pour insérer une image, </a:t>
            </a:r>
            <a:br>
              <a:rPr lang="fr-FR" dirty="0" smtClean="0"/>
            </a:br>
            <a:r>
              <a:rPr lang="fr-FR" dirty="0" smtClean="0"/>
              <a:t>puis disposer l’image en arrière plan </a:t>
            </a:r>
            <a:br>
              <a:rPr lang="fr-FR" dirty="0" smtClean="0"/>
            </a:br>
            <a:r>
              <a:rPr lang="fr-FR" dirty="0" smtClean="0"/>
              <a:t>(Sélectionner l’image avec le bouton droit de la souris / </a:t>
            </a:r>
            <a:br>
              <a:rPr lang="fr-FR" dirty="0" smtClean="0"/>
            </a:br>
            <a:r>
              <a:rPr lang="fr-FR" dirty="0" smtClean="0"/>
              <a:t>Mettre à l’arrière plan)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10" name="Titre 9"/>
          <p:cNvSpPr>
            <a:spLocks noGrp="1"/>
          </p:cNvSpPr>
          <p:nvPr>
            <p:ph type="title" hasCustomPrompt="1"/>
          </p:nvPr>
        </p:nvSpPr>
        <p:spPr>
          <a:xfrm>
            <a:off x="350230" y="2283718"/>
            <a:ext cx="7056784" cy="540000"/>
          </a:xfrm>
        </p:spPr>
        <p:txBody>
          <a:bodyPr anchor="ctr"/>
          <a:lstStyle>
            <a:lvl1pPr>
              <a:defRPr sz="3200">
                <a:latin typeface="+mj-lt"/>
              </a:defRPr>
            </a:lvl1pPr>
          </a:lstStyle>
          <a:p>
            <a:r>
              <a:rPr lang="fr-FR" dirty="0" smtClean="0"/>
              <a:t>Titre de section</a:t>
            </a:r>
            <a:endParaRPr lang="fr-FR" dirty="0"/>
          </a:p>
        </p:txBody>
      </p:sp>
      <p:cxnSp>
        <p:nvCxnSpPr>
          <p:cNvPr id="9" name="Connecteur droit 8"/>
          <p:cNvCxnSpPr/>
          <p:nvPr userDrawn="1"/>
        </p:nvCxnSpPr>
        <p:spPr bwMode="gray">
          <a:xfrm>
            <a:off x="360000" y="4784400"/>
            <a:ext cx="8676496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9998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2123728" y="105260"/>
            <a:ext cx="6660270" cy="432048"/>
          </a:xfrm>
        </p:spPr>
        <p:txBody>
          <a:bodyPr anchor="b"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8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8100392" y="4783500"/>
            <a:ext cx="936104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750" b="1">
                <a:solidFill>
                  <a:schemeClr val="tx1"/>
                </a:solidFill>
              </a:defRPr>
            </a:lvl1pPr>
          </a:lstStyle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19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3203848" y="4783500"/>
            <a:ext cx="3744416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pPr algn="ctr"/>
            <a:endParaRPr lang="fr-FR" dirty="0"/>
          </a:p>
        </p:txBody>
      </p:sp>
      <p:sp>
        <p:nvSpPr>
          <p:cNvPr id="20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6948264" y="4783500"/>
            <a:ext cx="1152128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750" b="1">
                <a:solidFill>
                  <a:schemeClr val="tx1"/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62721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_1_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2123728" y="105260"/>
            <a:ext cx="6660270" cy="432048"/>
          </a:xfrm>
        </p:spPr>
        <p:txBody>
          <a:bodyPr anchor="b"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9998" y="915566"/>
            <a:ext cx="4716058" cy="3507202"/>
          </a:xfrm>
        </p:spPr>
        <p:txBody>
          <a:bodyPr/>
          <a:lstStyle>
            <a:lvl1pPr marL="268288" indent="-268288">
              <a:spcBef>
                <a:spcPts val="400"/>
              </a:spcBef>
              <a:spcAft>
                <a:spcPts val="400"/>
              </a:spcAft>
              <a:buSzPct val="75000"/>
              <a:buFont typeface="Courier New" panose="02070309020205020404" pitchFamily="49" charset="0"/>
              <a:buChar char="o"/>
              <a:defRPr b="1">
                <a:solidFill>
                  <a:schemeClr val="tx2">
                    <a:lumMod val="75000"/>
                  </a:schemeClr>
                </a:solidFill>
              </a:defRPr>
            </a:lvl1pPr>
            <a:lvl2pPr marL="355600" indent="-176213"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/>
            </a:lvl2pPr>
            <a:lvl3pPr marL="431800" indent="-163513">
              <a:buFont typeface="Calibri" panose="020F0502020204030204" pitchFamily="34" charset="0"/>
              <a:buChar char="–"/>
              <a:defRPr/>
            </a:lvl3pPr>
          </a:lstStyle>
          <a:p>
            <a:pPr lvl="0"/>
            <a:r>
              <a:rPr lang="fr-FR" dirty="0" smtClean="0"/>
              <a:t>Titre de la partie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 max</a:t>
            </a:r>
          </a:p>
        </p:txBody>
      </p:sp>
      <p:sp>
        <p:nvSpPr>
          <p:cNvPr id="18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8100392" y="4783500"/>
            <a:ext cx="936104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750" b="1">
                <a:solidFill>
                  <a:schemeClr val="tx1"/>
                </a:solidFill>
              </a:defRPr>
            </a:lvl1pPr>
          </a:lstStyle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19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3203848" y="4783500"/>
            <a:ext cx="3744416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pPr algn="ctr"/>
            <a:endParaRPr lang="fr-FR" dirty="0"/>
          </a:p>
        </p:txBody>
      </p:sp>
      <p:sp>
        <p:nvSpPr>
          <p:cNvPr id="20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6948264" y="4783500"/>
            <a:ext cx="1152128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750" b="1">
                <a:solidFill>
                  <a:schemeClr val="tx1"/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4" name="Espace réservé pour une image  3"/>
          <p:cNvSpPr>
            <a:spLocks noGrp="1"/>
          </p:cNvSpPr>
          <p:nvPr>
            <p:ph type="pic" sz="quarter" idx="14"/>
          </p:nvPr>
        </p:nvSpPr>
        <p:spPr>
          <a:xfrm>
            <a:off x="5148064" y="915988"/>
            <a:ext cx="3816549" cy="3527425"/>
          </a:xfrm>
        </p:spPr>
        <p:txBody>
          <a:bodyPr/>
          <a:lstStyle/>
          <a:p>
            <a:r>
              <a:rPr lang="fr-FR" smtClean="0"/>
              <a:t>Cliquez sur l'icône pour ajouter une image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817200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_2_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2123728" y="105260"/>
            <a:ext cx="6660270" cy="432048"/>
          </a:xfrm>
        </p:spPr>
        <p:txBody>
          <a:bodyPr anchor="b"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9998" y="915566"/>
            <a:ext cx="4212002" cy="3507202"/>
          </a:xfrm>
        </p:spPr>
        <p:txBody>
          <a:bodyPr/>
          <a:lstStyle>
            <a:lvl1pPr marL="268288" indent="-268288">
              <a:spcBef>
                <a:spcPts val="400"/>
              </a:spcBef>
              <a:spcAft>
                <a:spcPts val="400"/>
              </a:spcAft>
              <a:buSzPct val="75000"/>
              <a:buFont typeface="Courier New" panose="02070309020205020404" pitchFamily="49" charset="0"/>
              <a:buChar char="o"/>
              <a:defRPr b="1">
                <a:solidFill>
                  <a:schemeClr val="tx2">
                    <a:lumMod val="75000"/>
                  </a:schemeClr>
                </a:solidFill>
              </a:defRPr>
            </a:lvl1pPr>
            <a:lvl2pPr marL="355600" indent="-176213"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/>
            </a:lvl2pPr>
            <a:lvl3pPr marL="431800" indent="-163513">
              <a:buFont typeface="Calibri" panose="020F0502020204030204" pitchFamily="34" charset="0"/>
              <a:buChar char="–"/>
              <a:defRPr/>
            </a:lvl3pPr>
          </a:lstStyle>
          <a:p>
            <a:pPr lvl="0"/>
            <a:r>
              <a:rPr lang="fr-FR" dirty="0" smtClean="0"/>
              <a:t>Titre de la partie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 max</a:t>
            </a:r>
          </a:p>
        </p:txBody>
      </p:sp>
      <p:sp>
        <p:nvSpPr>
          <p:cNvPr id="11" name="Espace réservé du texte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716016" y="915566"/>
            <a:ext cx="4212002" cy="3507202"/>
          </a:xfrm>
        </p:spPr>
        <p:txBody>
          <a:bodyPr/>
          <a:lstStyle>
            <a:lvl1pPr marL="268288" indent="-268288">
              <a:spcBef>
                <a:spcPts val="400"/>
              </a:spcBef>
              <a:spcAft>
                <a:spcPts val="400"/>
              </a:spcAft>
              <a:buSzPct val="75000"/>
              <a:buFont typeface="Courier New" panose="02070309020205020404" pitchFamily="49" charset="0"/>
              <a:buChar char="o"/>
              <a:defRPr b="1">
                <a:solidFill>
                  <a:schemeClr val="tx2">
                    <a:lumMod val="75000"/>
                  </a:schemeClr>
                </a:solidFill>
              </a:defRPr>
            </a:lvl1pPr>
            <a:lvl2pPr marL="355600" indent="-176213"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/>
            </a:lvl2pPr>
            <a:lvl3pPr marL="431800" indent="-163513">
              <a:buFont typeface="Calibri" panose="020F0502020204030204" pitchFamily="34" charset="0"/>
              <a:buChar char="–"/>
              <a:defRPr/>
            </a:lvl3pPr>
          </a:lstStyle>
          <a:p>
            <a:pPr lvl="0"/>
            <a:r>
              <a:rPr lang="fr-FR" dirty="0" smtClean="0"/>
              <a:t>Titre de la partie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 max</a:t>
            </a:r>
          </a:p>
        </p:txBody>
      </p:sp>
      <p:sp>
        <p:nvSpPr>
          <p:cNvPr id="18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8100392" y="4783500"/>
            <a:ext cx="936104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750" b="1">
                <a:solidFill>
                  <a:schemeClr val="tx1"/>
                </a:solidFill>
              </a:defRPr>
            </a:lvl1pPr>
          </a:lstStyle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19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3203848" y="4783500"/>
            <a:ext cx="3744416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pPr algn="ctr"/>
            <a:endParaRPr lang="fr-FR" dirty="0"/>
          </a:p>
        </p:txBody>
      </p:sp>
      <p:sp>
        <p:nvSpPr>
          <p:cNvPr id="20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6948264" y="4783500"/>
            <a:ext cx="1152128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750" b="1">
                <a:solidFill>
                  <a:schemeClr val="tx1"/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96381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_3_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 bwMode="gray">
          <a:xfrm>
            <a:off x="2123728" y="101962"/>
            <a:ext cx="6660270" cy="432048"/>
          </a:xfrm>
        </p:spPr>
        <p:txBody>
          <a:bodyPr anchor="b"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9998" y="915566"/>
            <a:ext cx="2771842" cy="3507202"/>
          </a:xfrm>
        </p:spPr>
        <p:txBody>
          <a:bodyPr/>
          <a:lstStyle>
            <a:lvl1pPr marL="182563" indent="-182563">
              <a:spcBef>
                <a:spcPts val="400"/>
              </a:spcBef>
              <a:spcAft>
                <a:spcPts val="400"/>
              </a:spcAft>
              <a:buSzPct val="75000"/>
              <a:buFont typeface="Courier New" panose="02070309020205020404" pitchFamily="49" charset="0"/>
              <a:buChar char="o"/>
              <a:defRPr b="1">
                <a:solidFill>
                  <a:schemeClr val="tx2">
                    <a:lumMod val="75000"/>
                  </a:schemeClr>
                </a:solidFill>
              </a:defRPr>
            </a:lvl1pPr>
            <a:lvl2pPr marL="355600" indent="-173038"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/>
            </a:lvl2pPr>
            <a:lvl3pPr marL="431800" indent="-163513">
              <a:buFont typeface="Calibri" panose="020F0502020204030204" pitchFamily="34" charset="0"/>
              <a:buChar char="–"/>
              <a:defRPr/>
            </a:lvl3pPr>
          </a:lstStyle>
          <a:p>
            <a:pPr lvl="0"/>
            <a:r>
              <a:rPr lang="fr-FR" dirty="0" smtClean="0"/>
              <a:t>Titre de la partie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 max</a:t>
            </a:r>
          </a:p>
        </p:txBody>
      </p:sp>
      <p:sp>
        <p:nvSpPr>
          <p:cNvPr id="13" name="Espace réservé du texte 7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915566"/>
            <a:ext cx="2771842" cy="3507202"/>
          </a:xfrm>
        </p:spPr>
        <p:txBody>
          <a:bodyPr/>
          <a:lstStyle>
            <a:lvl1pPr marL="182563" indent="-182563">
              <a:spcBef>
                <a:spcPts val="400"/>
              </a:spcBef>
              <a:spcAft>
                <a:spcPts val="400"/>
              </a:spcAft>
              <a:buSzPct val="75000"/>
              <a:buFont typeface="Courier New" panose="02070309020205020404" pitchFamily="49" charset="0"/>
              <a:buChar char="o"/>
              <a:defRPr b="1">
                <a:solidFill>
                  <a:schemeClr val="tx2">
                    <a:lumMod val="75000"/>
                  </a:schemeClr>
                </a:solidFill>
              </a:defRPr>
            </a:lvl1pPr>
            <a:lvl2pPr marL="355600" indent="-173038"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/>
            </a:lvl2pPr>
            <a:lvl3pPr marL="431800" indent="-163513">
              <a:buFont typeface="Calibri" panose="020F0502020204030204" pitchFamily="34" charset="0"/>
              <a:buChar char="–"/>
              <a:defRPr/>
            </a:lvl3pPr>
          </a:lstStyle>
          <a:p>
            <a:pPr lvl="0"/>
            <a:r>
              <a:rPr lang="fr-FR" dirty="0" smtClean="0"/>
              <a:t>Titre de la partie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 max</a:t>
            </a:r>
          </a:p>
        </p:txBody>
      </p:sp>
      <p:sp>
        <p:nvSpPr>
          <p:cNvPr id="14" name="Espace réservé du texte 7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084168" y="915566"/>
            <a:ext cx="2771842" cy="3507202"/>
          </a:xfrm>
        </p:spPr>
        <p:txBody>
          <a:bodyPr/>
          <a:lstStyle>
            <a:lvl1pPr marL="182563" indent="-182563">
              <a:spcBef>
                <a:spcPts val="400"/>
              </a:spcBef>
              <a:spcAft>
                <a:spcPts val="400"/>
              </a:spcAft>
              <a:buSzPct val="75000"/>
              <a:buFont typeface="Courier New" panose="02070309020205020404" pitchFamily="49" charset="0"/>
              <a:buChar char="o"/>
              <a:defRPr b="1">
                <a:solidFill>
                  <a:schemeClr val="tx2">
                    <a:lumMod val="75000"/>
                  </a:schemeClr>
                </a:solidFill>
              </a:defRPr>
            </a:lvl1pPr>
            <a:lvl2pPr marL="355600" indent="-173038">
              <a:spcBef>
                <a:spcPts val="6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/>
            </a:lvl2pPr>
            <a:lvl3pPr marL="431800" indent="-163513">
              <a:buFont typeface="Calibri" panose="020F0502020204030204" pitchFamily="34" charset="0"/>
              <a:buChar char="–"/>
              <a:defRPr/>
            </a:lvl3pPr>
          </a:lstStyle>
          <a:p>
            <a:pPr lvl="0"/>
            <a:r>
              <a:rPr lang="fr-FR" dirty="0" smtClean="0"/>
              <a:t>Titre de la partie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 max</a:t>
            </a:r>
          </a:p>
        </p:txBody>
      </p:sp>
      <p:sp>
        <p:nvSpPr>
          <p:cNvPr id="16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8100392" y="4783500"/>
            <a:ext cx="936104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750" b="1">
                <a:solidFill>
                  <a:schemeClr val="tx1"/>
                </a:solidFill>
              </a:defRPr>
            </a:lvl1pPr>
          </a:lstStyle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17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3203848" y="4783500"/>
            <a:ext cx="3744416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pPr algn="ctr"/>
            <a:endParaRPr lang="fr-FR" dirty="0"/>
          </a:p>
        </p:txBody>
      </p:sp>
      <p:sp>
        <p:nvSpPr>
          <p:cNvPr id="18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6948264" y="4783500"/>
            <a:ext cx="1152128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750" b="1">
                <a:solidFill>
                  <a:schemeClr val="tx1"/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41030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er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0" y="0"/>
            <a:ext cx="180000" cy="180000"/>
          </a:xfrm>
          <a:ln>
            <a:solidFill>
              <a:schemeClr val="tx1">
                <a:alpha val="0"/>
              </a:schemeClr>
            </a:solidFill>
          </a:ln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60000" y="2346046"/>
            <a:ext cx="8424000" cy="945784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 sz="3250" b="1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0" indent="0">
              <a:spcBef>
                <a:spcPts val="500"/>
              </a:spcBef>
              <a:spcAft>
                <a:spcPts val="0"/>
              </a:spcAft>
              <a:buNone/>
              <a:defRPr sz="1850"/>
            </a:lvl2pPr>
          </a:lstStyle>
          <a:p>
            <a:pPr lvl="0"/>
            <a:r>
              <a:rPr lang="fr-FR" dirty="0" smtClean="0"/>
              <a:t>Merci de votre attention</a:t>
            </a:r>
          </a:p>
        </p:txBody>
      </p:sp>
      <p:pic>
        <p:nvPicPr>
          <p:cNvPr id="6" name="Imag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80000" y="180000"/>
            <a:ext cx="1440000" cy="1440000"/>
          </a:xfrm>
          <a:prstGeom prst="rect">
            <a:avLst/>
          </a:prstGeom>
        </p:spPr>
      </p:pic>
      <p:sp>
        <p:nvSpPr>
          <p:cNvPr id="72" name="Espace réservé du texte 2"/>
          <p:cNvSpPr>
            <a:spLocks noGrp="1"/>
          </p:cNvSpPr>
          <p:nvPr>
            <p:ph type="body" sz="quarter" idx="15" hasCustomPrompt="1"/>
          </p:nvPr>
        </p:nvSpPr>
        <p:spPr>
          <a:xfrm>
            <a:off x="3707904" y="3579862"/>
            <a:ext cx="1763712" cy="358775"/>
          </a:xfrm>
        </p:spPr>
        <p:txBody>
          <a:bodyPr anchor="ctr"/>
          <a:lstStyle>
            <a:lvl5pPr marL="0" indent="0" algn="ctr">
              <a:buNone/>
              <a:defRPr/>
            </a:lvl5pPr>
          </a:lstStyle>
          <a:p>
            <a:pPr lvl="4"/>
            <a:r>
              <a:rPr lang="fr-FR" dirty="0" smtClean="0"/>
              <a:t>&lt;auteur&gt;</a:t>
            </a:r>
            <a:endParaRPr lang="fr-FR" dirty="0"/>
          </a:p>
        </p:txBody>
      </p:sp>
      <p:sp>
        <p:nvSpPr>
          <p:cNvPr id="2" name="AutoShape 2" descr="https://eden.ign.fr/wp-content/uploads/cropped-banniere.png"/>
          <p:cNvSpPr>
            <a:spLocks noChangeAspect="1" noChangeArrowheads="1"/>
          </p:cNvSpPr>
          <p:nvPr userDrawn="1"/>
        </p:nvSpPr>
        <p:spPr bwMode="auto">
          <a:xfrm>
            <a:off x="155575" y="-457200"/>
            <a:ext cx="6143625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56352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 bwMode="gray">
          <a:xfrm>
            <a:off x="1979712" y="108000"/>
            <a:ext cx="7056784" cy="54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fr-FR" noProof="0" dirty="0" smtClean="0"/>
              <a:t>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gray">
          <a:xfrm>
            <a:off x="359998" y="843558"/>
            <a:ext cx="8676497" cy="381642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fr-FR" noProof="0" dirty="0" smtClean="0"/>
              <a:t>Texte de niveau 1</a:t>
            </a:r>
          </a:p>
          <a:p>
            <a:pPr lvl="1"/>
            <a:r>
              <a:rPr lang="fr-FR" noProof="0" dirty="0" smtClean="0"/>
              <a:t>Texte de niveau 2</a:t>
            </a:r>
          </a:p>
          <a:p>
            <a:pPr lvl="2"/>
            <a:r>
              <a:rPr lang="fr-FR" noProof="0" dirty="0" smtClean="0"/>
              <a:t>Texte de niveau 3</a:t>
            </a:r>
          </a:p>
          <a:p>
            <a:pPr lvl="3"/>
            <a:r>
              <a:rPr lang="fr-FR" noProof="0" dirty="0" smtClean="0"/>
              <a:t>Texte de niveau 4</a:t>
            </a:r>
          </a:p>
          <a:p>
            <a:pPr lvl="4"/>
            <a:r>
              <a:rPr lang="fr-FR" noProof="0" dirty="0" smtClean="0"/>
              <a:t>Texte de niveau 5</a:t>
            </a:r>
            <a:endParaRPr lang="fr-FR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8100392" y="4783500"/>
            <a:ext cx="936104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750" b="1">
                <a:solidFill>
                  <a:schemeClr val="tx1"/>
                </a:solidFill>
              </a:defRPr>
            </a:lvl1pPr>
          </a:lstStyle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3203848" y="4783500"/>
            <a:ext cx="3744416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750" b="1">
                <a:solidFill>
                  <a:schemeClr val="tx1"/>
                </a:solidFill>
              </a:defRPr>
            </a:lvl1pPr>
          </a:lstStyle>
          <a:p>
            <a:pPr algn="ctr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6948264" y="4783500"/>
            <a:ext cx="1152128" cy="360000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r">
              <a:defRPr sz="750" b="1">
                <a:solidFill>
                  <a:schemeClr val="tx1"/>
                </a:solidFill>
              </a:defRPr>
            </a:lvl1pPr>
          </a:lstStyle>
          <a:p>
            <a:fld id="{733122C9-A0B9-462F-8757-0847AD287B63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0" name="Connecteur droit 9"/>
          <p:cNvCxnSpPr/>
          <p:nvPr/>
        </p:nvCxnSpPr>
        <p:spPr bwMode="gray">
          <a:xfrm>
            <a:off x="360000" y="4784400"/>
            <a:ext cx="8676496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Espace réservé du pied de page 3"/>
          <p:cNvSpPr txBox="1">
            <a:spLocks/>
          </p:cNvSpPr>
          <p:nvPr/>
        </p:nvSpPr>
        <p:spPr bwMode="gray">
          <a:xfrm>
            <a:off x="360000" y="4783500"/>
            <a:ext cx="2843848" cy="360000"/>
          </a:xfrm>
          <a:prstGeom prst="rect">
            <a:avLst/>
          </a:prstGeom>
        </p:spPr>
        <p:txBody>
          <a:bodyPr lIns="0" tIns="36000" rIns="36000" bIns="36000" anchor="ctr"/>
          <a:lstStyle>
            <a:defPPr>
              <a:defRPr lang="fr-FR"/>
            </a:defPPr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/>
            <a:r>
              <a:rPr lang="fr-FR" sz="75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Conseil</a:t>
            </a:r>
            <a:r>
              <a:rPr lang="fr-FR" sz="750" b="1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National de l’Information </a:t>
            </a:r>
            <a:r>
              <a:rPr lang="fr-FR" sz="750" b="1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géolocalisée</a:t>
            </a:r>
            <a:endParaRPr lang="fr-FR" sz="750" b="1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695" y="103538"/>
            <a:ext cx="1465709" cy="70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12" r:id="rId2"/>
    <p:sldLayoutId id="2147483814" r:id="rId3"/>
    <p:sldLayoutId id="2147483816" r:id="rId4"/>
    <p:sldLayoutId id="2147483815" r:id="rId5"/>
    <p:sldLayoutId id="2147483813" r:id="rId6"/>
    <p:sldLayoutId id="2147483810" r:id="rId7"/>
    <p:sldLayoutId id="2147483817" r:id="rId8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5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500"/>
        </a:spcAft>
        <a:buFont typeface="Arial" pitchFamily="34" charset="0"/>
        <a:buNone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252000" indent="-720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72000" algn="l" defTabSz="914400" rtl="0" eaLnBrk="1" latinLnBrk="0" hangingPunct="1">
        <a:lnSpc>
          <a:spcPct val="100000"/>
        </a:lnSpc>
        <a:spcBef>
          <a:spcPts val="100"/>
        </a:spcBef>
        <a:spcAft>
          <a:spcPts val="100"/>
        </a:spcAft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612000" indent="-72000" algn="l" defTabSz="914400" rtl="0" eaLnBrk="1" latinLnBrk="0" hangingPunct="1">
        <a:lnSpc>
          <a:spcPct val="100000"/>
        </a:lnSpc>
        <a:spcBef>
          <a:spcPts val="100"/>
        </a:spcBef>
        <a:spcAft>
          <a:spcPts val="100"/>
        </a:spcAft>
        <a:buSzPct val="100000"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28000" indent="-72000" algn="l" defTabSz="914400" rtl="0" eaLnBrk="1" latinLnBrk="0" hangingPunct="1">
        <a:lnSpc>
          <a:spcPct val="100000"/>
        </a:lnSpc>
        <a:spcBef>
          <a:spcPts val="100"/>
        </a:spcBef>
        <a:spcAft>
          <a:spcPts val="100"/>
        </a:spcAft>
        <a:buSzPct val="100000"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cnig.gouv.fr/wp-content/uploads/2019/12/Guide-de-saisie-des-%C3%A9l%C3%A9ments-de-m%C3%A9tadonn%C3%A9es-INSPIRE-v2.0-1.pdf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 smtClean="0"/>
              <a:t>Simplification </a:t>
            </a:r>
            <a:r>
              <a:rPr lang="fr-FR" dirty="0" err="1" smtClean="0"/>
              <a:t>implementation</a:t>
            </a:r>
            <a:r>
              <a:rPr lang="fr-FR" dirty="0" smtClean="0"/>
              <a:t> in France</a:t>
            </a:r>
            <a:endParaRPr lang="fr-FR" dirty="0" smtClean="0"/>
          </a:p>
          <a:p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1</a:t>
            </a:fld>
            <a:endParaRPr lang="fr-FR" dirty="0"/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err="1" smtClean="0"/>
              <a:t>Why</a:t>
            </a:r>
            <a:r>
              <a:rPr lang="fr-FR" dirty="0" smtClean="0"/>
              <a:t> and how ?</a:t>
            </a:r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 smtClean="0"/>
              <a:t>Marie </a:t>
            </a:r>
            <a:r>
              <a:rPr lang="fr-FR" dirty="0"/>
              <a:t>L</a:t>
            </a:r>
            <a:r>
              <a:rPr lang="fr-FR" dirty="0" smtClean="0"/>
              <a:t>ambois</a:t>
            </a:r>
            <a:endParaRPr lang="fr-FR" dirty="0"/>
          </a:p>
        </p:txBody>
      </p:sp>
      <p:sp>
        <p:nvSpPr>
          <p:cNvPr id="11" name="Espace réservé de la date 10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</p:spTree>
    <p:extLst>
      <p:ext uri="{BB962C8B-B14F-4D97-AF65-F5344CB8AC3E}">
        <p14:creationId xmlns:p14="http://schemas.microsoft.com/office/powerpoint/2010/main" val="40429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Why</a:t>
            </a:r>
            <a:r>
              <a:rPr lang="fr-FR" dirty="0" smtClean="0"/>
              <a:t> simplification ?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2</a:t>
            </a:fld>
            <a:endParaRPr lang="fr-FR" dirty="0"/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271377" tIns="0" rIns="-271377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539552" y="4876006"/>
            <a:ext cx="5965825" cy="0"/>
          </a:xfrm>
          <a:prstGeom prst="rect">
            <a:avLst/>
          </a:prstGeom>
          <a:solidFill>
            <a:srgbClr val="EEF2F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 dirty="0" smtClean="0">
                <a:ln>
                  <a:noFill/>
                </a:ln>
                <a:solidFill>
                  <a:srgbClr val="5F7D95"/>
                </a:solidFill>
                <a:effectLst/>
                <a:latin typeface="Proxima Nova"/>
                <a:cs typeface="Arial" pitchFamily="34" charset="0"/>
              </a:rPr>
              <a:t>Image by </a:t>
            </a:r>
            <a:r>
              <a:rPr kumimoji="0" lang="fr-FR" altLang="fr-FR" sz="1000" b="0" i="0" u="none" strike="noStrike" cap="none" normalizeH="0" baseline="0" dirty="0" err="1" smtClean="0">
                <a:ln>
                  <a:noFill/>
                </a:ln>
                <a:solidFill>
                  <a:srgbClr val="5F7D95"/>
                </a:solidFill>
                <a:effectLst/>
                <a:latin typeface="Proxima Nova"/>
                <a:cs typeface="Arial" pitchFamily="34" charset="0"/>
              </a:rPr>
              <a:t>wayhomestudio</a:t>
            </a:r>
            <a:r>
              <a:rPr kumimoji="0" lang="fr-FR" altLang="fr-FR" sz="1000" b="0" i="0" u="none" strike="noStrike" cap="none" normalizeH="0" baseline="0" dirty="0" smtClean="0">
                <a:ln>
                  <a:noFill/>
                </a:ln>
                <a:solidFill>
                  <a:srgbClr val="5F7D95"/>
                </a:solidFill>
                <a:effectLst/>
                <a:latin typeface="Proxima Nova"/>
                <a:cs typeface="Arial" pitchFamily="34" charset="0"/>
              </a:rPr>
              <a:t> on </a:t>
            </a:r>
            <a:r>
              <a:rPr kumimoji="0" lang="fr-FR" altLang="fr-FR" sz="1000" b="0" i="0" u="none" strike="noStrike" cap="none" normalizeH="0" baseline="0" dirty="0" err="1" smtClean="0">
                <a:ln>
                  <a:noFill/>
                </a:ln>
                <a:solidFill>
                  <a:srgbClr val="5F7D95"/>
                </a:solidFill>
                <a:effectLst/>
                <a:latin typeface="Proxima Nova"/>
                <a:cs typeface="Arial" pitchFamily="34" charset="0"/>
              </a:rPr>
              <a:t>Freepik</a:t>
            </a:r>
            <a:endParaRPr kumimoji="0" lang="fr-FR" altLang="fr-FR" sz="1200" b="0" i="0" u="none" strike="noStrike" cap="none" normalizeH="0" baseline="0" dirty="0" smtClean="0">
              <a:ln>
                <a:noFill/>
              </a:ln>
              <a:solidFill>
                <a:srgbClr val="374957"/>
              </a:solidFill>
              <a:effectLst/>
              <a:latin typeface="Proxima Nova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fr-FR" altLang="fr-FR" sz="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fr-FR" altLang="fr-F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915566"/>
            <a:ext cx="4953379" cy="3439846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5796136" y="952440"/>
            <a:ext cx="31683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Priority</a:t>
            </a:r>
            <a:r>
              <a:rPr lang="fr-FR" dirty="0" smtClean="0"/>
              <a:t> </a:t>
            </a:r>
            <a:r>
              <a:rPr lang="fr-FR" dirty="0" err="1" smtClean="0"/>
              <a:t>dataset</a:t>
            </a:r>
            <a:r>
              <a:rPr lang="fr-FR" dirty="0" smtClean="0"/>
              <a:t> provider </a:t>
            </a:r>
            <a:r>
              <a:rPr lang="fr-FR" dirty="0" err="1" smtClean="0"/>
              <a:t>announcing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he</a:t>
            </a:r>
            <a:r>
              <a:rPr lang="fr-FR" dirty="0" smtClean="0"/>
              <a:t> has </a:t>
            </a:r>
            <a:r>
              <a:rPr lang="fr-FR" dirty="0" err="1" smtClean="0"/>
              <a:t>successfully</a:t>
            </a:r>
            <a:r>
              <a:rPr lang="fr-FR" dirty="0" smtClean="0"/>
              <a:t> </a:t>
            </a:r>
            <a:r>
              <a:rPr lang="fr-FR" dirty="0" err="1" smtClean="0"/>
              <a:t>created</a:t>
            </a:r>
            <a:r>
              <a:rPr lang="fr-FR" dirty="0" smtClean="0"/>
              <a:t> a </a:t>
            </a:r>
            <a:r>
              <a:rPr lang="fr-FR" dirty="0" err="1" smtClean="0"/>
              <a:t>dataset</a:t>
            </a:r>
            <a:r>
              <a:rPr lang="fr-FR" dirty="0" smtClean="0"/>
              <a:t> </a:t>
            </a:r>
            <a:r>
              <a:rPr lang="fr-FR" dirty="0" err="1" smtClean="0"/>
              <a:t>metadata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fully</a:t>
            </a:r>
            <a:r>
              <a:rPr lang="fr-FR" dirty="0" smtClean="0"/>
              <a:t> </a:t>
            </a:r>
            <a:r>
              <a:rPr lang="fr-FR" dirty="0" err="1" smtClean="0"/>
              <a:t>validates</a:t>
            </a:r>
            <a:r>
              <a:rPr lang="fr-FR" dirty="0" smtClean="0"/>
              <a:t> </a:t>
            </a:r>
            <a:r>
              <a:rPr lang="fr-FR" dirty="0" err="1" smtClean="0"/>
              <a:t>against</a:t>
            </a:r>
            <a:r>
              <a:rPr lang="fr-FR" dirty="0" smtClean="0"/>
              <a:t> the </a:t>
            </a:r>
            <a:r>
              <a:rPr lang="fr-FR" dirty="0" err="1" smtClean="0"/>
              <a:t>validator</a:t>
            </a:r>
            <a:r>
              <a:rPr lang="fr-FR" dirty="0" smtClean="0"/>
              <a:t>.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5607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simplification ?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3</a:t>
            </a:fld>
            <a:endParaRPr lang="fr-FR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271377" tIns="0" rIns="-271377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467544" y="4803998"/>
            <a:ext cx="5965825" cy="0"/>
          </a:xfrm>
          <a:prstGeom prst="rect">
            <a:avLst/>
          </a:prstGeom>
          <a:solidFill>
            <a:srgbClr val="EEF2F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 dirty="0" smtClean="0">
                <a:ln>
                  <a:noFill/>
                </a:ln>
                <a:solidFill>
                  <a:srgbClr val="5F7D95"/>
                </a:solidFill>
                <a:effectLst/>
                <a:latin typeface="Proxima Nova"/>
                <a:cs typeface="Arial" pitchFamily="34" charset="0"/>
              </a:rPr>
              <a:t>Image by kues1 on </a:t>
            </a:r>
            <a:r>
              <a:rPr kumimoji="0" lang="fr-FR" altLang="fr-FR" sz="1000" b="0" i="0" u="none" strike="noStrike" cap="none" normalizeH="0" baseline="0" dirty="0" err="1" smtClean="0">
                <a:ln>
                  <a:noFill/>
                </a:ln>
                <a:solidFill>
                  <a:srgbClr val="5F7D95"/>
                </a:solidFill>
                <a:effectLst/>
                <a:latin typeface="Proxima Nova"/>
                <a:cs typeface="Arial" pitchFamily="34" charset="0"/>
              </a:rPr>
              <a:t>Freepik</a:t>
            </a:r>
            <a:endParaRPr kumimoji="0" lang="fr-FR" altLang="fr-FR" sz="1200" b="0" i="0" u="none" strike="noStrike" cap="none" normalizeH="0" baseline="0" dirty="0" smtClean="0">
              <a:ln>
                <a:noFill/>
              </a:ln>
              <a:solidFill>
                <a:srgbClr val="374957"/>
              </a:solidFill>
              <a:effectLst/>
              <a:latin typeface="Proxima Nova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fr-FR" altLang="fr-FR" sz="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fr-FR" altLang="fr-F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059582"/>
            <a:ext cx="4865737" cy="3243825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5580112" y="1059582"/>
            <a:ext cx="316835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Same</a:t>
            </a:r>
            <a:r>
              <a:rPr lang="fr-FR" dirty="0" smtClean="0"/>
              <a:t> </a:t>
            </a:r>
            <a:r>
              <a:rPr lang="fr-FR" dirty="0" err="1" smtClean="0"/>
              <a:t>priority</a:t>
            </a:r>
            <a:r>
              <a:rPr lang="fr-FR" dirty="0" smtClean="0"/>
              <a:t> </a:t>
            </a:r>
            <a:r>
              <a:rPr lang="fr-FR" dirty="0" err="1" smtClean="0"/>
              <a:t>dataset</a:t>
            </a:r>
            <a:r>
              <a:rPr lang="fr-FR" dirty="0" smtClean="0"/>
              <a:t> provider </a:t>
            </a:r>
            <a:r>
              <a:rPr lang="fr-FR" dirty="0" err="1" smtClean="0"/>
              <a:t>when</a:t>
            </a:r>
            <a:r>
              <a:rPr lang="fr-FR" dirty="0" smtClean="0"/>
              <a:t> I </a:t>
            </a:r>
            <a:r>
              <a:rPr lang="fr-FR" dirty="0" err="1" smtClean="0"/>
              <a:t>announced</a:t>
            </a:r>
            <a:r>
              <a:rPr lang="fr-FR" dirty="0" smtClean="0"/>
              <a:t> </a:t>
            </a:r>
            <a:r>
              <a:rPr lang="fr-FR" dirty="0" err="1" smtClean="0"/>
              <a:t>him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now</a:t>
            </a:r>
            <a:r>
              <a:rPr lang="fr-FR" dirty="0" smtClean="0"/>
              <a:t> </a:t>
            </a:r>
            <a:r>
              <a:rPr lang="fr-FR" dirty="0" err="1" smtClean="0"/>
              <a:t>he</a:t>
            </a:r>
            <a:r>
              <a:rPr lang="fr-FR" dirty="0" smtClean="0"/>
              <a:t> has to </a:t>
            </a:r>
            <a:r>
              <a:rPr lang="fr-FR" sz="1400" dirty="0" err="1" smtClean="0"/>
              <a:t>create</a:t>
            </a:r>
            <a:r>
              <a:rPr lang="fr-FR" sz="1400" dirty="0"/>
              <a:t> </a:t>
            </a:r>
            <a:r>
              <a:rPr lang="fr-FR" sz="1400" dirty="0" smtClean="0"/>
              <a:t>a </a:t>
            </a:r>
            <a:r>
              <a:rPr lang="fr-FR" sz="1400" dirty="0" err="1" smtClean="0"/>
              <a:t>download</a:t>
            </a:r>
            <a:r>
              <a:rPr lang="fr-FR" sz="1400" dirty="0" smtClean="0"/>
              <a:t> service </a:t>
            </a:r>
            <a:r>
              <a:rPr lang="fr-FR" sz="1400" dirty="0" err="1" smtClean="0"/>
              <a:t>with</a:t>
            </a:r>
            <a:r>
              <a:rPr lang="fr-FR" sz="1400" dirty="0" smtClean="0"/>
              <a:t> </a:t>
            </a:r>
            <a:r>
              <a:rPr lang="fr-FR" sz="1400" dirty="0" err="1" smtClean="0"/>
              <a:t>extended</a:t>
            </a:r>
            <a:r>
              <a:rPr lang="fr-FR" sz="1400" dirty="0" smtClean="0"/>
              <a:t> </a:t>
            </a:r>
            <a:r>
              <a:rPr lang="fr-FR" sz="1400" dirty="0" err="1" smtClean="0"/>
              <a:t>capabilities</a:t>
            </a:r>
            <a:r>
              <a:rPr lang="fr-FR" sz="1400" dirty="0" smtClean="0"/>
              <a:t> (</a:t>
            </a:r>
            <a:r>
              <a:rPr lang="fr-FR" sz="1400" dirty="0" err="1" smtClean="0"/>
              <a:t>so</a:t>
            </a:r>
            <a:r>
              <a:rPr lang="fr-FR" sz="1400" dirty="0" smtClean="0"/>
              <a:t> </a:t>
            </a:r>
            <a:r>
              <a:rPr lang="fr-FR" sz="1400" dirty="0" err="1" smtClean="0"/>
              <a:t>he</a:t>
            </a:r>
            <a:r>
              <a:rPr lang="fr-FR" sz="1400" dirty="0" smtClean="0"/>
              <a:t> </a:t>
            </a:r>
            <a:r>
              <a:rPr lang="fr-FR" sz="1400" dirty="0" err="1" smtClean="0"/>
              <a:t>cannot</a:t>
            </a:r>
            <a:r>
              <a:rPr lang="fr-FR" sz="1400" dirty="0" smtClean="0"/>
              <a:t> use </a:t>
            </a:r>
            <a:r>
              <a:rPr lang="fr-FR" sz="1400" dirty="0" err="1" smtClean="0"/>
              <a:t>his</a:t>
            </a:r>
            <a:r>
              <a:rPr lang="fr-FR" sz="1400" dirty="0" smtClean="0"/>
              <a:t> </a:t>
            </a:r>
            <a:r>
              <a:rPr lang="fr-FR" sz="1400" dirty="0" err="1" smtClean="0"/>
              <a:t>current</a:t>
            </a:r>
            <a:r>
              <a:rPr lang="fr-FR" sz="1400" dirty="0" smtClean="0"/>
              <a:t> software solution), a </a:t>
            </a:r>
            <a:r>
              <a:rPr lang="fr-FR" sz="1400" dirty="0" err="1" smtClean="0"/>
              <a:t>view</a:t>
            </a:r>
            <a:r>
              <a:rPr lang="fr-FR" sz="1400" dirty="0" smtClean="0"/>
              <a:t> service </a:t>
            </a:r>
            <a:r>
              <a:rPr lang="fr-FR" sz="1400" dirty="0" err="1" smtClean="0"/>
              <a:t>with</a:t>
            </a:r>
            <a:r>
              <a:rPr lang="fr-FR" sz="1400" dirty="0" smtClean="0"/>
              <a:t> </a:t>
            </a:r>
            <a:r>
              <a:rPr lang="fr-FR" sz="1400" dirty="0" err="1" smtClean="0"/>
              <a:t>extended</a:t>
            </a:r>
            <a:r>
              <a:rPr lang="fr-FR" sz="1400" dirty="0"/>
              <a:t> </a:t>
            </a:r>
            <a:r>
              <a:rPr lang="fr-FR" sz="1400" dirty="0" err="1" smtClean="0"/>
              <a:t>capabilities</a:t>
            </a:r>
            <a:r>
              <a:rPr lang="fr-FR" sz="1400" dirty="0" smtClean="0"/>
              <a:t>  and </a:t>
            </a:r>
            <a:r>
              <a:rPr lang="fr-FR" sz="1400" dirty="0" err="1" smtClean="0"/>
              <a:t>then</a:t>
            </a:r>
            <a:r>
              <a:rPr lang="fr-FR" sz="1400" dirty="0" smtClean="0"/>
              <a:t> </a:t>
            </a:r>
            <a:r>
              <a:rPr lang="fr-FR" sz="1400" dirty="0" err="1" smtClean="0"/>
              <a:t>he</a:t>
            </a:r>
            <a:r>
              <a:rPr lang="fr-FR" sz="1400" dirty="0" smtClean="0"/>
              <a:t> has to </a:t>
            </a:r>
            <a:r>
              <a:rPr lang="fr-FR" sz="1400" dirty="0" err="1" smtClean="0"/>
              <a:t>create</a:t>
            </a:r>
            <a:r>
              <a:rPr lang="fr-FR" sz="1400" dirty="0" smtClean="0"/>
              <a:t> a </a:t>
            </a:r>
            <a:r>
              <a:rPr lang="fr-FR" sz="1400" dirty="0" err="1" smtClean="0"/>
              <a:t>metadata</a:t>
            </a:r>
            <a:r>
              <a:rPr lang="fr-FR" sz="1400" dirty="0" smtClean="0"/>
              <a:t> for </a:t>
            </a:r>
            <a:r>
              <a:rPr lang="fr-FR" sz="1400" dirty="0" err="1" smtClean="0"/>
              <a:t>each</a:t>
            </a:r>
            <a:r>
              <a:rPr lang="fr-FR" sz="1400" dirty="0"/>
              <a:t> </a:t>
            </a:r>
            <a:r>
              <a:rPr lang="fr-FR" sz="1400" dirty="0" smtClean="0"/>
              <a:t>service and in </a:t>
            </a:r>
            <a:r>
              <a:rPr lang="fr-FR" sz="1400" dirty="0" err="1" smtClean="0"/>
              <a:t>each</a:t>
            </a:r>
            <a:r>
              <a:rPr lang="fr-FR" sz="1400" dirty="0" smtClean="0"/>
              <a:t> </a:t>
            </a:r>
            <a:r>
              <a:rPr lang="fr-FR" sz="1400" dirty="0" err="1" smtClean="0"/>
              <a:t>metadata</a:t>
            </a:r>
            <a:r>
              <a:rPr lang="fr-FR" sz="1400" dirty="0" smtClean="0"/>
              <a:t> </a:t>
            </a:r>
            <a:r>
              <a:rPr lang="fr-FR" sz="1400" dirty="0" err="1" smtClean="0"/>
              <a:t>reference</a:t>
            </a:r>
            <a:r>
              <a:rPr lang="fr-FR" sz="1400" dirty="0" smtClean="0"/>
              <a:t> the </a:t>
            </a:r>
            <a:r>
              <a:rPr lang="fr-FR" sz="1400" dirty="0" err="1" smtClean="0"/>
              <a:t>dataset</a:t>
            </a:r>
            <a:r>
              <a:rPr lang="fr-FR" sz="1400" dirty="0" smtClean="0"/>
              <a:t> </a:t>
            </a:r>
            <a:r>
              <a:rPr lang="fr-FR" sz="1400" dirty="0" err="1" smtClean="0"/>
              <a:t>metadata</a:t>
            </a:r>
            <a:r>
              <a:rPr lang="fr-FR" sz="1400" dirty="0" smtClean="0"/>
              <a:t> </a:t>
            </a:r>
            <a:r>
              <a:rPr lang="fr-FR" sz="1400" dirty="0" err="1" smtClean="0"/>
              <a:t>so</a:t>
            </a:r>
            <a:r>
              <a:rPr lang="fr-FR" sz="1400" dirty="0" smtClean="0"/>
              <a:t> </a:t>
            </a:r>
            <a:r>
              <a:rPr lang="fr-FR" sz="1400" dirty="0" err="1" smtClean="0"/>
              <a:t>that</a:t>
            </a:r>
            <a:r>
              <a:rPr lang="fr-FR" sz="1400" dirty="0" smtClean="0"/>
              <a:t> the Inspire </a:t>
            </a:r>
            <a:r>
              <a:rPr lang="fr-FR" sz="1400" dirty="0" err="1" smtClean="0"/>
              <a:t>Geoportal</a:t>
            </a:r>
            <a:r>
              <a:rPr lang="fr-FR" sz="1400" dirty="0" smtClean="0"/>
              <a:t> </a:t>
            </a:r>
            <a:r>
              <a:rPr lang="fr-FR" sz="1400" dirty="0" err="1" smtClean="0"/>
              <a:t>understands</a:t>
            </a:r>
            <a:r>
              <a:rPr lang="fr-FR" sz="1400" dirty="0" smtClean="0"/>
              <a:t> </a:t>
            </a:r>
            <a:r>
              <a:rPr lang="fr-FR" sz="1400" dirty="0" err="1" smtClean="0"/>
              <a:t>that</a:t>
            </a:r>
            <a:r>
              <a:rPr lang="fr-FR" sz="1400" dirty="0" smtClean="0"/>
              <a:t> </a:t>
            </a:r>
            <a:r>
              <a:rPr lang="fr-FR" sz="1400" dirty="0" err="1" smtClean="0"/>
              <a:t>this</a:t>
            </a:r>
            <a:r>
              <a:rPr lang="fr-FR" sz="1400" dirty="0" smtClean="0"/>
              <a:t> service </a:t>
            </a:r>
            <a:r>
              <a:rPr lang="fr-FR" sz="1400" dirty="0" err="1" smtClean="0"/>
              <a:t>is</a:t>
            </a:r>
            <a:r>
              <a:rPr lang="fr-FR" sz="1400" dirty="0" smtClean="0"/>
              <a:t> </a:t>
            </a:r>
            <a:r>
              <a:rPr lang="fr-FR" sz="1400" dirty="0" err="1" smtClean="0"/>
              <a:t>serving</a:t>
            </a:r>
            <a:r>
              <a:rPr lang="fr-FR" sz="1400" dirty="0" smtClean="0"/>
              <a:t> </a:t>
            </a:r>
            <a:r>
              <a:rPr lang="fr-FR" sz="1400" dirty="0" err="1" smtClean="0"/>
              <a:t>this</a:t>
            </a:r>
            <a:r>
              <a:rPr lang="fr-FR" sz="1400" dirty="0" smtClean="0"/>
              <a:t> data and </a:t>
            </a:r>
            <a:r>
              <a:rPr lang="fr-FR" sz="1400" dirty="0" err="1" smtClean="0"/>
              <a:t>thus</a:t>
            </a:r>
            <a:r>
              <a:rPr lang="fr-FR" sz="1400" dirty="0" smtClean="0"/>
              <a:t> </a:t>
            </a:r>
            <a:r>
              <a:rPr lang="fr-FR" sz="1400" dirty="0" err="1" smtClean="0"/>
              <a:t>his</a:t>
            </a:r>
            <a:r>
              <a:rPr lang="fr-FR" sz="1400" dirty="0" smtClean="0"/>
              <a:t> data </a:t>
            </a:r>
            <a:r>
              <a:rPr lang="fr-FR" sz="1400" dirty="0" err="1" smtClean="0"/>
              <a:t>is</a:t>
            </a:r>
            <a:r>
              <a:rPr lang="fr-FR" sz="1400" dirty="0" smtClean="0"/>
              <a:t> </a:t>
            </a:r>
            <a:r>
              <a:rPr lang="fr-FR" sz="1400" dirty="0" err="1" smtClean="0"/>
              <a:t>advertised</a:t>
            </a:r>
            <a:r>
              <a:rPr lang="fr-FR" sz="1400" dirty="0" smtClean="0"/>
              <a:t> as </a:t>
            </a:r>
            <a:r>
              <a:rPr lang="fr-FR" sz="1400" dirty="0" err="1" smtClean="0"/>
              <a:t>downloadable</a:t>
            </a:r>
            <a:r>
              <a:rPr lang="fr-FR" sz="1400" dirty="0" smtClean="0"/>
              <a:t>/</a:t>
            </a:r>
            <a:r>
              <a:rPr lang="fr-FR" sz="1400" dirty="0" err="1" smtClean="0"/>
              <a:t>viewable</a:t>
            </a:r>
            <a:r>
              <a:rPr lang="fr-FR" sz="1400" dirty="0" smtClean="0"/>
              <a:t>. 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2921997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Why</a:t>
            </a:r>
            <a:r>
              <a:rPr lang="fr-FR" dirty="0" smtClean="0"/>
              <a:t> simplification ?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>
          <a:xfrm>
            <a:off x="359998" y="915566"/>
            <a:ext cx="8172442" cy="3507202"/>
          </a:xfrm>
        </p:spPr>
        <p:txBody>
          <a:bodyPr/>
          <a:lstStyle/>
          <a:p>
            <a:r>
              <a:rPr lang="fr-FR" dirty="0" err="1" smtClean="0"/>
              <a:t>While</a:t>
            </a:r>
            <a:r>
              <a:rPr lang="fr-FR" dirty="0" smtClean="0"/>
              <a:t> in the </a:t>
            </a:r>
            <a:r>
              <a:rPr lang="fr-FR" dirty="0" err="1" smtClean="0"/>
              <a:t>meantime</a:t>
            </a:r>
            <a:r>
              <a:rPr lang="fr-FR" dirty="0" smtClean="0"/>
              <a:t>: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r>
              <a:rPr lang="fr-FR" dirty="0" smtClean="0"/>
              <a:t>Data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shown</a:t>
            </a:r>
            <a:r>
              <a:rPr lang="fr-FR" dirty="0" smtClean="0"/>
              <a:t> as </a:t>
            </a:r>
            <a:r>
              <a:rPr lang="fr-FR" dirty="0" err="1" smtClean="0"/>
              <a:t>downloadable</a:t>
            </a:r>
            <a:r>
              <a:rPr lang="fr-FR" dirty="0" smtClean="0"/>
              <a:t>/</a:t>
            </a:r>
            <a:r>
              <a:rPr lang="fr-FR" dirty="0" err="1" smtClean="0"/>
              <a:t>viewable</a:t>
            </a:r>
            <a:r>
              <a:rPr lang="fr-FR" dirty="0" smtClean="0"/>
              <a:t> in the national data portal</a:t>
            </a:r>
          </a:p>
          <a:p>
            <a:pPr lvl="1"/>
            <a:r>
              <a:rPr lang="fr-FR" dirty="0" err="1" smtClean="0"/>
              <a:t>Simplified</a:t>
            </a:r>
            <a:r>
              <a:rPr lang="fr-FR" dirty="0" smtClean="0"/>
              <a:t> </a:t>
            </a:r>
            <a:r>
              <a:rPr lang="fr-FR" dirty="0" err="1" smtClean="0"/>
              <a:t>approach</a:t>
            </a:r>
            <a:r>
              <a:rPr lang="fr-FR" dirty="0" smtClean="0"/>
              <a:t> has been </a:t>
            </a:r>
            <a:r>
              <a:rPr lang="fr-FR" dirty="0" err="1" smtClean="0"/>
              <a:t>used</a:t>
            </a:r>
            <a:r>
              <a:rPr lang="fr-FR" dirty="0" smtClean="0"/>
              <a:t> for </a:t>
            </a:r>
            <a:r>
              <a:rPr lang="fr-FR" dirty="0" err="1" smtClean="0"/>
              <a:t>years</a:t>
            </a:r>
            <a:r>
              <a:rPr lang="fr-FR" dirty="0" smtClean="0"/>
              <a:t> !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4</a:t>
            </a:fld>
            <a:endParaRPr lang="fr-F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569"/>
          <a:stretch/>
        </p:blipFill>
        <p:spPr bwMode="auto">
          <a:xfrm>
            <a:off x="1331640" y="1497925"/>
            <a:ext cx="1935995" cy="837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2970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National Guidelines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http://cnig.gouv.fr/wp-content/uploads/2019/12/Guide-de-saisie-des-%</a:t>
            </a:r>
            <a:r>
              <a:rPr lang="fr-FR" dirty="0" smtClean="0">
                <a:hlinkClick r:id="rId2"/>
              </a:rPr>
              <a:t>C3%A9l%C3%A9ments-de-m%C3%A9tadonn%C3%A9es-INSPIRE-v2.0-1.pdf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5</a:t>
            </a:fld>
            <a:endParaRPr lang="fr-FR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987574"/>
            <a:ext cx="4226663" cy="2132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52099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 err="1" smtClean="0"/>
              <a:t>Based</a:t>
            </a:r>
            <a:r>
              <a:rPr lang="fr-FR" dirty="0" smtClean="0"/>
              <a:t> on URL, </a:t>
            </a:r>
            <a:r>
              <a:rPr lang="fr-FR" dirty="0" err="1" smtClean="0"/>
              <a:t>protocol</a:t>
            </a:r>
            <a:r>
              <a:rPr lang="fr-FR" dirty="0" smtClean="0"/>
              <a:t>, </a:t>
            </a:r>
            <a:r>
              <a:rPr lang="fr-FR" dirty="0" err="1" smtClean="0"/>
              <a:t>applicationProfile</a:t>
            </a:r>
            <a:endParaRPr lang="fr-FR" dirty="0" smtClean="0"/>
          </a:p>
          <a:p>
            <a:r>
              <a:rPr lang="fr-FR" dirty="0" smtClean="0"/>
              <a:t>A </a:t>
            </a:r>
            <a:r>
              <a:rPr lang="fr-FR" dirty="0" err="1" smtClean="0"/>
              <a:t>currently</a:t>
            </a:r>
            <a:r>
              <a:rPr lang="fr-FR" dirty="0" smtClean="0"/>
              <a:t> </a:t>
            </a:r>
            <a:r>
              <a:rPr lang="fr-FR" dirty="0" err="1" smtClean="0"/>
              <a:t>very</a:t>
            </a:r>
            <a:r>
              <a:rPr lang="fr-FR" dirty="0" smtClean="0"/>
              <a:t> </a:t>
            </a:r>
            <a:r>
              <a:rPr lang="fr-FR" dirty="0" err="1" smtClean="0"/>
              <a:t>sligthly</a:t>
            </a:r>
            <a:r>
              <a:rPr lang="fr-FR" dirty="0" smtClean="0"/>
              <a:t> </a:t>
            </a:r>
            <a:r>
              <a:rPr lang="fr-FR" dirty="0" err="1" smtClean="0"/>
              <a:t>different</a:t>
            </a:r>
            <a:r>
              <a:rPr lang="fr-FR" dirty="0" smtClean="0"/>
              <a:t> solution</a:t>
            </a:r>
          </a:p>
          <a:p>
            <a:pPr lvl="1"/>
            <a:r>
              <a:rPr lang="fr-FR" dirty="0" smtClean="0"/>
              <a:t>(French guidelines </a:t>
            </a:r>
            <a:r>
              <a:rPr lang="fr-FR" dirty="0" err="1" smtClean="0"/>
              <a:t>published</a:t>
            </a:r>
            <a:r>
              <a:rPr lang="fr-FR" dirty="0" smtClean="0"/>
              <a:t> in 2019)</a:t>
            </a:r>
          </a:p>
          <a:p>
            <a:pPr lvl="1"/>
            <a:r>
              <a:rPr lang="fr-FR" dirty="0" smtClean="0"/>
              <a:t>Will </a:t>
            </a:r>
            <a:r>
              <a:rPr lang="fr-FR" dirty="0" err="1" smtClean="0"/>
              <a:t>be</a:t>
            </a:r>
            <a:r>
              <a:rPr lang="fr-FR" dirty="0" smtClean="0"/>
              <a:t> </a:t>
            </a:r>
            <a:r>
              <a:rPr lang="fr-FR" dirty="0" err="1" smtClean="0"/>
              <a:t>aligned</a:t>
            </a:r>
            <a:r>
              <a:rPr lang="fr-FR" dirty="0" smtClean="0"/>
              <a:t> </a:t>
            </a:r>
            <a:r>
              <a:rPr lang="fr-FR" dirty="0" err="1" smtClean="0"/>
              <a:t>soon</a:t>
            </a:r>
            <a:r>
              <a:rPr lang="fr-FR" dirty="0" smtClean="0"/>
              <a:t>  </a:t>
            </a:r>
            <a:r>
              <a:rPr lang="fr-FR" dirty="0" err="1" smtClean="0"/>
              <a:t>with</a:t>
            </a:r>
            <a:r>
              <a:rPr lang="fr-FR" dirty="0" smtClean="0"/>
              <a:t> the good practice simplification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algn="r"/>
            <a:r>
              <a:rPr lang="fr-FR" cap="all" smtClean="0"/>
              <a:t>XX/XX/XXXX</a:t>
            </a:r>
            <a:endParaRPr lang="fr-FR" cap="all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33122C9-A0B9-462F-8757-0847AD287B63}" type="slidenum">
              <a:rPr lang="fr-FR" smtClean="0"/>
              <a:pPr/>
              <a:t>6</a:t>
            </a:fld>
            <a:endParaRPr lang="fr-FR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7849" y="-164554"/>
            <a:ext cx="4429256" cy="5548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3948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smtClean="0"/>
              <a:t>MERCI DE VOTRE ATTENTION</a:t>
            </a: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280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deleCnig">
  <a:themeElements>
    <a:clrScheme name="GOUVERNEMENT PPT">
      <a:dk1>
        <a:srgbClr val="000000"/>
      </a:dk1>
      <a:lt1>
        <a:srgbClr val="FFFFFF"/>
      </a:lt1>
      <a:dk2>
        <a:srgbClr val="000091"/>
      </a:dk2>
      <a:lt2>
        <a:srgbClr val="E1000F"/>
      </a:lt2>
      <a:accent1>
        <a:srgbClr val="005841"/>
      </a:accent1>
      <a:accent2>
        <a:srgbClr val="21215A"/>
      </a:accent2>
      <a:accent3>
        <a:srgbClr val="FFD500"/>
      </a:accent3>
      <a:accent4>
        <a:srgbClr val="EA5433"/>
      </a:accent4>
      <a:accent5>
        <a:srgbClr val="8C2237"/>
      </a:accent5>
      <a:accent6>
        <a:srgbClr val="49311F"/>
      </a:accent6>
      <a:hlink>
        <a:srgbClr val="000000"/>
      </a:hlink>
      <a:folHlink>
        <a:srgbClr val="000000"/>
      </a:folHlink>
    </a:clrScheme>
    <a:fontScheme name="GOUVERNEMENT PPT">
      <a:majorFont>
        <a:latin typeface="Marianne"/>
        <a:ea typeface=""/>
        <a:cs typeface=""/>
      </a:majorFont>
      <a:minorFont>
        <a:latin typeface="Mariann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0C06678FEC5D4595E604FB7D2579A6" ma:contentTypeVersion="2" ma:contentTypeDescription="Crée un document." ma:contentTypeScope="" ma:versionID="eec6d2ac0087081ed376fa9262341358">
  <xsd:schema xmlns:xsd="http://www.w3.org/2001/XMLSchema" xmlns:xs="http://www.w3.org/2001/XMLSchema" xmlns:p="http://schemas.microsoft.com/office/2006/metadata/properties" xmlns:ns2="e7cd6fb7-42b1-490e-8554-bfe41af271fc" targetNamespace="http://schemas.microsoft.com/office/2006/metadata/properties" ma:root="true" ma:fieldsID="cc27ba605699e5b0ce7c8f8ab24f3d3c" ns2:_="">
    <xsd:import namespace="e7cd6fb7-42b1-490e-8554-bfe41af271f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cd6fb7-42b1-490e-8554-bfe41af271f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961958F-B7D9-4417-8B5E-B15E5BC240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7cd6fb7-42b1-490e-8554-bfe41af271f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BDB2173-9F22-45AA-85BF-1E19B2861E2B}">
  <ds:schemaRefs>
    <ds:schemaRef ds:uri="http://schemas.microsoft.com/office/infopath/2007/PartnerControls"/>
    <ds:schemaRef ds:uri="e7cd6fb7-42b1-490e-8554-bfe41af271fc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A477A47-1286-4B71-9FAA-ADCCF488E6E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ModeleCnig</Template>
  <TotalTime>34</TotalTime>
  <Words>200</Words>
  <Application>Microsoft Office PowerPoint</Application>
  <PresentationFormat>Affichage à l'écran (16:9)</PresentationFormat>
  <Paragraphs>37</Paragraphs>
  <Slides>7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8" baseType="lpstr">
      <vt:lpstr>ModeleCnig</vt:lpstr>
      <vt:lpstr>Présentation PowerPoint</vt:lpstr>
      <vt:lpstr>Why simplification ?</vt:lpstr>
      <vt:lpstr>Why simplification ?</vt:lpstr>
      <vt:lpstr>Why simplification ?</vt:lpstr>
      <vt:lpstr>National Guidelines</vt:lpstr>
      <vt:lpstr>Présentation PowerPoint</vt:lpstr>
      <vt:lpstr>Présentation PowerPoint</vt:lpstr>
    </vt:vector>
  </TitlesOfParts>
  <Manager>Client</Manager>
  <Company>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>Client</dc:subject>
  <dc:creator>Marie Lambois</dc:creator>
  <cp:lastModifiedBy>Marie Lambois</cp:lastModifiedBy>
  <cp:revision>5</cp:revision>
  <dcterms:created xsi:type="dcterms:W3CDTF">2022-11-17T17:08:27Z</dcterms:created>
  <dcterms:modified xsi:type="dcterms:W3CDTF">2022-11-17T17:43:15Z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0x0101001C0C06678FEC5D4595E604FB7D2579A6</vt:lpwstr>
  </property>
</Properties>
</file>

<file path=docProps/thumbnail.jpeg>
</file>